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722" autoAdjust="0"/>
    <p:restoredTop sz="95411" autoAdjust="0"/>
  </p:normalViewPr>
  <p:slideViewPr>
    <p:cSldViewPr snapToGrid="0">
      <p:cViewPr>
        <p:scale>
          <a:sx n="120" d="100"/>
          <a:sy n="120" d="100"/>
        </p:scale>
        <p:origin x="926" y="67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F7CE85-EF54-4ED1-9219-5BDECDCFF1A4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F97D8-27D6-4AB8-B832-908ED485D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1290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F97D8-27D6-4AB8-B832-908ED485D312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4072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1CE2-0558-464B-A95B-6CFDAC36DAD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1426-4178-4B1B-AA24-2E368AB197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813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1CE2-0558-464B-A95B-6CFDAC36DAD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1426-4178-4B1B-AA24-2E368AB197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1297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1CE2-0558-464B-A95B-6CFDAC36DAD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1426-4178-4B1B-AA24-2E368AB197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3669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1CE2-0558-464B-A95B-6CFDAC36DAD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1426-4178-4B1B-AA24-2E368AB197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0075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1CE2-0558-464B-A95B-6CFDAC36DAD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1426-4178-4B1B-AA24-2E368AB197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3112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1CE2-0558-464B-A95B-6CFDAC36DAD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1426-4178-4B1B-AA24-2E368AB197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7429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1CE2-0558-464B-A95B-6CFDAC36DAD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1426-4178-4B1B-AA24-2E368AB197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6029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1CE2-0558-464B-A95B-6CFDAC36DAD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1426-4178-4B1B-AA24-2E368AB197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1470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1CE2-0558-464B-A95B-6CFDAC36DAD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1426-4178-4B1B-AA24-2E368AB197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443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1CE2-0558-464B-A95B-6CFDAC36DAD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1426-4178-4B1B-AA24-2E368AB197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752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1CE2-0558-464B-A95B-6CFDAC36DAD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1426-4178-4B1B-AA24-2E368AB197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65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E1CE2-0558-464B-A95B-6CFDAC36DAD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D1426-4178-4B1B-AA24-2E368AB197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7297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BB7AEED7-6E11-4676-B078-79D47C37D6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0800"/>
            <a:ext cx="6858000" cy="5126814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1E775117-5CA4-4726-96C3-AA8C4DB0B6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086684"/>
            <a:ext cx="6858000" cy="5155532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2D5554FD-C855-4179-8496-F1FDB5749E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50800" y="10120858"/>
            <a:ext cx="6908800" cy="1829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830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1310</TotalTime>
  <Words>1</Words>
  <Application>Microsoft Office PowerPoint</Application>
  <PresentationFormat>寬螢幕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佈景主題</vt:lpstr>
      <vt:lpstr>PowerPoint 簡報</vt:lpstr>
    </vt:vector>
  </TitlesOfParts>
  <Company>CMUH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a09</cp:lastModifiedBy>
  <cp:revision>411</cp:revision>
  <dcterms:created xsi:type="dcterms:W3CDTF">2021-02-01T01:26:55Z</dcterms:created>
  <dcterms:modified xsi:type="dcterms:W3CDTF">2026-04-14T07:58:15Z</dcterms:modified>
</cp:coreProperties>
</file>