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722" autoAdjust="0"/>
    <p:restoredTop sz="94660"/>
  </p:normalViewPr>
  <p:slideViewPr>
    <p:cSldViewPr snapToGrid="0">
      <p:cViewPr>
        <p:scale>
          <a:sx n="59" d="100"/>
          <a:sy n="59" d="100"/>
        </p:scale>
        <p:origin x="-77" y="-4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2022/1/25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372838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2022/1/25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738594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2022/1/25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730156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2022/1/25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115599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2022/1/25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788427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2022/1/25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955217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2022/1/25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86242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2022/1/25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13566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2022/1/25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987072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2022/1/25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418282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2022/1/25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10058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0E1CE2-0558-464B-A95B-6CFDAC36DAD8}" type="datetimeFigureOut">
              <a:rPr lang="zh-TW" altLang="en-US" smtClean="0"/>
              <a:t>2022/1/25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88340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304" y="44855"/>
            <a:ext cx="11900079" cy="68075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42222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</TotalTime>
  <Words>0</Words>
  <Application>Microsoft Office PowerPoint</Application>
  <PresentationFormat>自訂</PresentationFormat>
  <Paragraphs>0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Office 佈景主題</vt:lpstr>
      <vt:lpstr>PowerPoint 簡報</vt:lpstr>
    </vt:vector>
  </TitlesOfParts>
  <Company>CMUH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cmuh</cp:lastModifiedBy>
  <cp:revision>57</cp:revision>
  <dcterms:created xsi:type="dcterms:W3CDTF">2021-02-01T01:26:55Z</dcterms:created>
  <dcterms:modified xsi:type="dcterms:W3CDTF">2022-01-25T10:15:29Z</dcterms:modified>
</cp:coreProperties>
</file>