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/>
  </p:normalViewPr>
  <p:slideViewPr>
    <p:cSldViewPr snapToGrid="0">
      <p:cViewPr>
        <p:scale>
          <a:sx n="59" d="100"/>
          <a:sy n="59" d="100"/>
        </p:scale>
        <p:origin x="-77" y="-4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2022/1/25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4" y="44855"/>
            <a:ext cx="11900079" cy="680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cmuh</cp:lastModifiedBy>
  <cp:revision>57</cp:revision>
  <dcterms:created xsi:type="dcterms:W3CDTF">2021-02-01T01:26:55Z</dcterms:created>
  <dcterms:modified xsi:type="dcterms:W3CDTF">2022-01-25T10:15:29Z</dcterms:modified>
</cp:coreProperties>
</file>