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>
        <p:scale>
          <a:sx n="59" d="100"/>
          <a:sy n="59" d="100"/>
        </p:scale>
        <p:origin x="-77" y="-4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2022/1/10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335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5627"/>
            <a:ext cx="12192000" cy="359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cmuh</cp:lastModifiedBy>
  <cp:revision>54</cp:revision>
  <dcterms:created xsi:type="dcterms:W3CDTF">2021-02-01T01:26:55Z</dcterms:created>
  <dcterms:modified xsi:type="dcterms:W3CDTF">2022-01-10T05:41:03Z</dcterms:modified>
</cp:coreProperties>
</file>