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6979" t="18359" r="13333" b="14453"/>
          <a:stretch/>
        </p:blipFill>
        <p:spPr>
          <a:xfrm>
            <a:off x="0" y="0"/>
            <a:ext cx="12153900" cy="36830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7187" t="18490" r="13229" b="9245"/>
          <a:stretch/>
        </p:blipFill>
        <p:spPr>
          <a:xfrm>
            <a:off x="0" y="3683000"/>
            <a:ext cx="121539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50</cp:revision>
  <dcterms:created xsi:type="dcterms:W3CDTF">2021-02-01T01:26:55Z</dcterms:created>
  <dcterms:modified xsi:type="dcterms:W3CDTF">2021-12-20T01:37:37Z</dcterms:modified>
</cp:coreProperties>
</file>