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6875" t="17579" r="13438" b="9375"/>
          <a:stretch/>
        </p:blipFill>
        <p:spPr>
          <a:xfrm>
            <a:off x="0" y="0"/>
            <a:ext cx="12103100" cy="43307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6979" t="18229" r="13125" b="38933"/>
          <a:stretch/>
        </p:blipFill>
        <p:spPr>
          <a:xfrm>
            <a:off x="0" y="4330700"/>
            <a:ext cx="121920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48</cp:revision>
  <dcterms:created xsi:type="dcterms:W3CDTF">2021-02-01T01:26:55Z</dcterms:created>
  <dcterms:modified xsi:type="dcterms:W3CDTF">2021-12-06T05:50:17Z</dcterms:modified>
</cp:coreProperties>
</file>