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8229" t="17187" r="14375" b="10677"/>
          <a:stretch/>
        </p:blipFill>
        <p:spPr>
          <a:xfrm>
            <a:off x="0" y="114300"/>
            <a:ext cx="12192000" cy="4394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8196" t="46745" r="14165" b="19271"/>
          <a:stretch/>
        </p:blipFill>
        <p:spPr>
          <a:xfrm>
            <a:off x="0" y="4508500"/>
            <a:ext cx="122301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47</cp:revision>
  <dcterms:created xsi:type="dcterms:W3CDTF">2021-02-01T01:26:55Z</dcterms:created>
  <dcterms:modified xsi:type="dcterms:W3CDTF">2021-11-29T02:33:37Z</dcterms:modified>
</cp:coreProperties>
</file>