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7292" t="17579" r="13333" b="6120"/>
          <a:stretch/>
        </p:blipFill>
        <p:spPr>
          <a:xfrm>
            <a:off x="0" y="0"/>
            <a:ext cx="12192000" cy="41529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/>
          <a:srcRect l="7083" t="18620" r="13021" b="14713"/>
          <a:stretch/>
        </p:blipFill>
        <p:spPr>
          <a:xfrm>
            <a:off x="0" y="4152900"/>
            <a:ext cx="122809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45</cp:revision>
  <dcterms:created xsi:type="dcterms:W3CDTF">2021-02-01T01:26:55Z</dcterms:created>
  <dcterms:modified xsi:type="dcterms:W3CDTF">2021-11-16T01:50:34Z</dcterms:modified>
</cp:coreProperties>
</file>