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722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5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7283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385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301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155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8842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5521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6242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3566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8707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1828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005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E1CE2-0558-464B-A95B-6CFDAC36DAD8}" type="datetimeFigureOut">
              <a:rPr lang="zh-TW" altLang="en-US" smtClean="0"/>
              <a:t>2021/11/16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8340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2"/>
          <a:srcRect l="7292" t="17579" r="13333" b="6120"/>
          <a:stretch/>
        </p:blipFill>
        <p:spPr>
          <a:xfrm>
            <a:off x="0" y="0"/>
            <a:ext cx="12192000" cy="415290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3"/>
          <a:srcRect l="7083" t="18620" r="13021" b="14713"/>
          <a:stretch/>
        </p:blipFill>
        <p:spPr>
          <a:xfrm>
            <a:off x="0" y="4152900"/>
            <a:ext cx="12280900" cy="284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22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>CMUH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45</cp:revision>
  <dcterms:created xsi:type="dcterms:W3CDTF">2021-02-01T01:26:55Z</dcterms:created>
  <dcterms:modified xsi:type="dcterms:W3CDTF">2021-11-16T01:50:34Z</dcterms:modified>
</cp:coreProperties>
</file>