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6998" t="18880" r="13125" b="10156"/>
          <a:stretch/>
        </p:blipFill>
        <p:spPr>
          <a:xfrm>
            <a:off x="0" y="0"/>
            <a:ext cx="12192000" cy="40132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l="6979" t="18359" r="13125" b="15755"/>
          <a:stretch/>
        </p:blipFill>
        <p:spPr>
          <a:xfrm>
            <a:off x="0" y="4013200"/>
            <a:ext cx="12192000" cy="275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44</cp:revision>
  <dcterms:created xsi:type="dcterms:W3CDTF">2021-02-01T01:26:55Z</dcterms:created>
  <dcterms:modified xsi:type="dcterms:W3CDTF">2021-11-08T01:09:28Z</dcterms:modified>
</cp:coreProperties>
</file>