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6875" t="17707" r="13333" b="22396"/>
          <a:stretch/>
        </p:blipFill>
        <p:spPr>
          <a:xfrm>
            <a:off x="0" y="0"/>
            <a:ext cx="12192000" cy="30226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6875" t="18620" r="13229" b="12890"/>
          <a:stretch/>
        </p:blipFill>
        <p:spPr>
          <a:xfrm>
            <a:off x="0" y="3022600"/>
            <a:ext cx="12192000" cy="39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43</cp:revision>
  <dcterms:created xsi:type="dcterms:W3CDTF">2021-02-01T01:26:55Z</dcterms:created>
  <dcterms:modified xsi:type="dcterms:W3CDTF">2021-10-25T03:23:48Z</dcterms:modified>
</cp:coreProperties>
</file>