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6979" t="18229" r="13125" b="9246"/>
          <a:stretch/>
        </p:blipFill>
        <p:spPr>
          <a:xfrm>
            <a:off x="0" y="-88900"/>
            <a:ext cx="12192000" cy="39497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7083" t="18229" r="13229" b="30860"/>
          <a:stretch/>
        </p:blipFill>
        <p:spPr>
          <a:xfrm>
            <a:off x="0" y="3860800"/>
            <a:ext cx="12192000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44</cp:revision>
  <dcterms:created xsi:type="dcterms:W3CDTF">2021-02-01T01:26:55Z</dcterms:created>
  <dcterms:modified xsi:type="dcterms:W3CDTF">2021-11-01T00:54:08Z</dcterms:modified>
</cp:coreProperties>
</file>