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22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728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85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01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55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884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52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24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56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70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82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005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E1CE2-0558-464B-A95B-6CFDAC36DAD8}" type="datetimeFigureOut">
              <a:rPr lang="zh-TW" altLang="en-US" smtClean="0"/>
              <a:t>2021/10/11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34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/>
          <a:srcRect l="7188" t="18490" r="13125" b="8333"/>
          <a:stretch/>
        </p:blipFill>
        <p:spPr>
          <a:xfrm>
            <a:off x="0" y="0"/>
            <a:ext cx="12192000" cy="39497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/>
          <a:srcRect l="6979" t="18490" r="13021" b="19661"/>
          <a:stretch/>
        </p:blipFill>
        <p:spPr>
          <a:xfrm>
            <a:off x="-50800" y="3949700"/>
            <a:ext cx="12242800" cy="290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2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CMUH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41</cp:revision>
  <dcterms:created xsi:type="dcterms:W3CDTF">2021-02-01T01:26:55Z</dcterms:created>
  <dcterms:modified xsi:type="dcterms:W3CDTF">2021-10-11T02:17:17Z</dcterms:modified>
</cp:coreProperties>
</file>