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7083" t="17839" r="13021" b="8203"/>
          <a:stretch/>
        </p:blipFill>
        <p:spPr>
          <a:xfrm>
            <a:off x="0" y="0"/>
            <a:ext cx="12192000" cy="35179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6980" t="18490" r="13228" b="38281"/>
          <a:stretch/>
        </p:blipFill>
        <p:spPr>
          <a:xfrm>
            <a:off x="0" y="3632200"/>
            <a:ext cx="121920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42</cp:revision>
  <dcterms:created xsi:type="dcterms:W3CDTF">2021-02-01T01:26:55Z</dcterms:created>
  <dcterms:modified xsi:type="dcterms:W3CDTF">2021-10-18T03:17:51Z</dcterms:modified>
</cp:coreProperties>
</file>