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979" t="17058" r="13125" b="7422"/>
          <a:stretch/>
        </p:blipFill>
        <p:spPr>
          <a:xfrm>
            <a:off x="0" y="0"/>
            <a:ext cx="12192000" cy="45847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188" t="18229" r="13125" b="57162"/>
          <a:stretch/>
        </p:blipFill>
        <p:spPr>
          <a:xfrm>
            <a:off x="0" y="4584700"/>
            <a:ext cx="123063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40</cp:revision>
  <dcterms:created xsi:type="dcterms:W3CDTF">2021-02-01T01:26:55Z</dcterms:created>
  <dcterms:modified xsi:type="dcterms:W3CDTF">2021-10-04T00:33:42Z</dcterms:modified>
</cp:coreProperties>
</file>