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2" autoAdjust="0"/>
    <p:restoredTop sz="94660"/>
  </p:normalViewPr>
  <p:slideViewPr>
    <p:cSldViewPr snapToGrid="0">
      <p:cViewPr varScale="1">
        <p:scale>
          <a:sx n="60" d="100"/>
          <a:sy n="60" d="100"/>
        </p:scale>
        <p:origin x="67" y="5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728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385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301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155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884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2021/10/4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5521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2021/10/4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624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2021/10/4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3566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2021/10/4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8707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2021/10/4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1828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2021/10/4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005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E1CE2-0558-464B-A95B-6CFDAC36DAD8}" type="datetimeFigureOut">
              <a:rPr lang="zh-TW" altLang="en-US" smtClean="0"/>
              <a:t>2021/10/4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834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 rotWithShape="1">
          <a:blip r:embed="rId2"/>
          <a:srcRect l="6979" t="17058" r="13125" b="7422"/>
          <a:stretch/>
        </p:blipFill>
        <p:spPr>
          <a:xfrm>
            <a:off x="0" y="0"/>
            <a:ext cx="12192000" cy="4584700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3"/>
          <a:srcRect l="7188" t="18229" r="13125" b="57162"/>
          <a:stretch/>
        </p:blipFill>
        <p:spPr>
          <a:xfrm>
            <a:off x="0" y="4584700"/>
            <a:ext cx="12306300" cy="227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22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>CMUH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40</cp:revision>
  <dcterms:created xsi:type="dcterms:W3CDTF">2021-02-01T01:26:55Z</dcterms:created>
  <dcterms:modified xsi:type="dcterms:W3CDTF">2021-10-04T00:33:42Z</dcterms:modified>
</cp:coreProperties>
</file>