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2021/9/27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11562" t="23437" r="10729" b="6901"/>
          <a:stretch/>
        </p:blipFill>
        <p:spPr>
          <a:xfrm>
            <a:off x="0" y="-88900"/>
            <a:ext cx="12077700" cy="50165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/>
          <a:srcRect l="11563" t="24609" r="10728" b="55990"/>
          <a:stretch/>
        </p:blipFill>
        <p:spPr>
          <a:xfrm>
            <a:off x="0" y="4927600"/>
            <a:ext cx="120777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39</cp:revision>
  <dcterms:created xsi:type="dcterms:W3CDTF">2021-02-01T01:26:55Z</dcterms:created>
  <dcterms:modified xsi:type="dcterms:W3CDTF">2021-09-27T00:22:16Z</dcterms:modified>
</cp:coreProperties>
</file>