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6875" t="17579" r="13125" b="10026"/>
          <a:stretch/>
        </p:blipFill>
        <p:spPr>
          <a:xfrm>
            <a:off x="0" y="0"/>
            <a:ext cx="12192000" cy="37973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6875" t="17839" r="13229" b="18750"/>
          <a:stretch/>
        </p:blipFill>
        <p:spPr>
          <a:xfrm>
            <a:off x="0" y="3797300"/>
            <a:ext cx="121920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36</cp:revision>
  <dcterms:created xsi:type="dcterms:W3CDTF">2021-02-01T01:26:55Z</dcterms:created>
  <dcterms:modified xsi:type="dcterms:W3CDTF">2021-09-13T01:58:33Z</dcterms:modified>
</cp:coreProperties>
</file>