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7083" t="17708" r="13021" b="6510"/>
          <a:stretch/>
        </p:blipFill>
        <p:spPr>
          <a:xfrm>
            <a:off x="0" y="0"/>
            <a:ext cx="12192000" cy="44323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083" t="18359" r="13229" b="29297"/>
          <a:stretch/>
        </p:blipFill>
        <p:spPr>
          <a:xfrm>
            <a:off x="0" y="4432300"/>
            <a:ext cx="12192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37</cp:revision>
  <dcterms:created xsi:type="dcterms:W3CDTF">2021-02-01T01:26:55Z</dcterms:created>
  <dcterms:modified xsi:type="dcterms:W3CDTF">2021-09-20T01:57:21Z</dcterms:modified>
</cp:coreProperties>
</file>