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 rotWithShape="1">
          <a:blip r:embed="rId2"/>
          <a:srcRect l="7083" t="17708" r="13021" b="6510"/>
          <a:stretch/>
        </p:blipFill>
        <p:spPr>
          <a:xfrm>
            <a:off x="0" y="0"/>
            <a:ext cx="12192000" cy="4432300"/>
          </a:xfrm>
          <a:prstGeom prst="rect">
            <a:avLst/>
          </a:prstGeom>
        </p:spPr>
      </p:pic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3"/>
          <a:srcRect l="7083" t="18359" r="13229" b="29297"/>
          <a:stretch/>
        </p:blipFill>
        <p:spPr>
          <a:xfrm>
            <a:off x="0" y="4432300"/>
            <a:ext cx="121920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37</cp:revision>
  <dcterms:created xsi:type="dcterms:W3CDTF">2021-02-01T01:26:55Z</dcterms:created>
  <dcterms:modified xsi:type="dcterms:W3CDTF">2021-09-20T01:57:21Z</dcterms:modified>
</cp:coreProperties>
</file>