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6771" t="18359" r="13125" b="6641"/>
          <a:stretch/>
        </p:blipFill>
        <p:spPr>
          <a:xfrm>
            <a:off x="0" y="0"/>
            <a:ext cx="12192000" cy="40767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7083" t="18229" r="13021" b="46224"/>
          <a:stretch/>
        </p:blipFill>
        <p:spPr>
          <a:xfrm>
            <a:off x="0" y="4076700"/>
            <a:ext cx="121920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dcterms:created xsi:type="dcterms:W3CDTF">2021-02-01T01:26:55Z</dcterms:created>
  <dcterms:modified xsi:type="dcterms:W3CDTF">2021-08-02T01:25:35Z</dcterms:modified>
</cp:coreProperties>
</file>