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/>
          <a:srcRect l="3750" t="21354" r="29166" b="18229"/>
          <a:stretch/>
        </p:blipFill>
        <p:spPr>
          <a:xfrm>
            <a:off x="-88900" y="-114300"/>
            <a:ext cx="12280900" cy="36576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/>
          <a:srcRect l="7188" t="18229" r="13125" b="24870"/>
          <a:stretch/>
        </p:blipFill>
        <p:spPr>
          <a:xfrm>
            <a:off x="0" y="3657600"/>
            <a:ext cx="121920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23</cp:revision>
  <dcterms:created xsi:type="dcterms:W3CDTF">2021-02-01T01:26:55Z</dcterms:created>
  <dcterms:modified xsi:type="dcterms:W3CDTF">2021-06-28T00:59:52Z</dcterms:modified>
</cp:coreProperties>
</file>