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2021/6/16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8021" t="17579" r="14342" b="12760"/>
          <a:stretch/>
        </p:blipFill>
        <p:spPr>
          <a:xfrm>
            <a:off x="76200" y="0"/>
            <a:ext cx="12115800" cy="3810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/>
          <a:srcRect l="8021" t="24218" r="14271" b="5469"/>
          <a:stretch/>
        </p:blipFill>
        <p:spPr>
          <a:xfrm>
            <a:off x="76200" y="3810000"/>
            <a:ext cx="121158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21</cp:revision>
  <dcterms:created xsi:type="dcterms:W3CDTF">2021-02-01T01:26:55Z</dcterms:created>
  <dcterms:modified xsi:type="dcterms:W3CDTF">2021-06-16T08:12:58Z</dcterms:modified>
</cp:coreProperties>
</file>