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8021" t="16536" r="14062" b="14453"/>
          <a:stretch/>
        </p:blipFill>
        <p:spPr>
          <a:xfrm>
            <a:off x="88900" y="254000"/>
            <a:ext cx="12103100" cy="34417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8021" t="23958" r="14271" b="37891"/>
          <a:stretch/>
        </p:blipFill>
        <p:spPr>
          <a:xfrm>
            <a:off x="88900" y="3695700"/>
            <a:ext cx="121031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20</cp:revision>
  <dcterms:created xsi:type="dcterms:W3CDTF">2021-02-01T01:26:55Z</dcterms:created>
  <dcterms:modified xsi:type="dcterms:W3CDTF">2021-06-07T01:26:56Z</dcterms:modified>
</cp:coreProperties>
</file>