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8646" t="16016" r="14479" b="10181"/>
          <a:stretch/>
        </p:blipFill>
        <p:spPr>
          <a:xfrm>
            <a:off x="0" y="63500"/>
            <a:ext cx="12192000" cy="39751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8646" t="20052" r="14479" b="31771"/>
          <a:stretch/>
        </p:blipFill>
        <p:spPr>
          <a:xfrm>
            <a:off x="0" y="4038600"/>
            <a:ext cx="121920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19</cp:revision>
  <dcterms:created xsi:type="dcterms:W3CDTF">2021-02-01T01:26:55Z</dcterms:created>
  <dcterms:modified xsi:type="dcterms:W3CDTF">2021-05-10T05:38:51Z</dcterms:modified>
</cp:coreProperties>
</file>