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7459" t="16228" r="13678" b="7220"/>
          <a:stretch/>
        </p:blipFill>
        <p:spPr>
          <a:xfrm>
            <a:off x="0" y="0"/>
            <a:ext cx="12103100" cy="38354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7396" t="17969" r="13333" b="17838"/>
          <a:stretch/>
        </p:blipFill>
        <p:spPr>
          <a:xfrm>
            <a:off x="0" y="3793244"/>
            <a:ext cx="12192000" cy="306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18</cp:revision>
  <dcterms:created xsi:type="dcterms:W3CDTF">2021-02-01T01:26:55Z</dcterms:created>
  <dcterms:modified xsi:type="dcterms:W3CDTF">2021-04-26T03:29:47Z</dcterms:modified>
</cp:coreProperties>
</file>