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l="12082" t="24088" r="11563" b="28125"/>
          <a:stretch/>
        </p:blipFill>
        <p:spPr>
          <a:xfrm>
            <a:off x="-38100" y="3492500"/>
            <a:ext cx="12230100" cy="33655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3"/>
          <a:srcRect l="12291" t="20703" r="11459" b="7552"/>
          <a:stretch/>
        </p:blipFill>
        <p:spPr>
          <a:xfrm>
            <a:off x="0" y="0"/>
            <a:ext cx="121920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19</cp:revision>
  <dcterms:created xsi:type="dcterms:W3CDTF">2021-02-01T01:26:55Z</dcterms:created>
  <dcterms:modified xsi:type="dcterms:W3CDTF">2021-05-03T05:14:46Z</dcterms:modified>
</cp:coreProperties>
</file>