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17604" t="21614" r="16771" b="15755"/>
          <a:stretch/>
        </p:blipFill>
        <p:spPr>
          <a:xfrm>
            <a:off x="0" y="0"/>
            <a:ext cx="12192000" cy="44196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17605" t="24740" r="16875" b="46484"/>
          <a:stretch/>
        </p:blipFill>
        <p:spPr>
          <a:xfrm>
            <a:off x="0" y="4292600"/>
            <a:ext cx="121920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16</cp:revision>
  <dcterms:created xsi:type="dcterms:W3CDTF">2021-02-01T01:26:55Z</dcterms:created>
  <dcterms:modified xsi:type="dcterms:W3CDTF">2021-04-12T06:24:22Z</dcterms:modified>
</cp:coreProperties>
</file>