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2300" t="21485" r="11471" b="12020"/>
          <a:stretch/>
        </p:blipFill>
        <p:spPr>
          <a:xfrm>
            <a:off x="0" y="0"/>
            <a:ext cx="12192000" cy="44196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12083" t="26693" r="11459" b="51302"/>
          <a:stretch/>
        </p:blipFill>
        <p:spPr>
          <a:xfrm>
            <a:off x="0" y="4419600"/>
            <a:ext cx="12192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16</cp:revision>
  <dcterms:created xsi:type="dcterms:W3CDTF">2021-02-01T01:26:55Z</dcterms:created>
  <dcterms:modified xsi:type="dcterms:W3CDTF">2021-04-06T09:12:43Z</dcterms:modified>
</cp:coreProperties>
</file>