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722" autoAdjust="0"/>
    <p:restoredTop sz="94660"/>
  </p:normalViewPr>
  <p:slideViewPr>
    <p:cSldViewPr snapToGrid="0">
      <p:cViewPr varScale="1">
        <p:scale>
          <a:sx n="60" d="100"/>
          <a:sy n="60" d="100"/>
        </p:scale>
        <p:origin x="72" y="5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37283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38594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730156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115599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788427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955217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862428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13566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987072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418282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1005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E1CE2-0558-464B-A95B-6CFDAC36DAD8}" type="datetimeFigureOut">
              <a:rPr lang="zh-TW" altLang="en-US" smtClean="0"/>
              <a:t>2021/4/6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D1426-4178-4B1B-AA24-2E368AB1976B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88340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圖片 3"/>
          <p:cNvPicPr>
            <a:picLocks noChangeAspect="1"/>
          </p:cNvPicPr>
          <p:nvPr/>
        </p:nvPicPr>
        <p:blipFill rotWithShape="1">
          <a:blip r:embed="rId2"/>
          <a:srcRect l="12300" t="21485" r="11471" b="12020"/>
          <a:stretch/>
        </p:blipFill>
        <p:spPr>
          <a:xfrm>
            <a:off x="0" y="0"/>
            <a:ext cx="12192000" cy="4419600"/>
          </a:xfrm>
          <a:prstGeom prst="rect">
            <a:avLst/>
          </a:prstGeom>
        </p:spPr>
      </p:pic>
      <p:pic>
        <p:nvPicPr>
          <p:cNvPr id="5" name="圖片 4"/>
          <p:cNvPicPr>
            <a:picLocks noChangeAspect="1"/>
          </p:cNvPicPr>
          <p:nvPr/>
        </p:nvPicPr>
        <p:blipFill rotWithShape="1">
          <a:blip r:embed="rId3"/>
          <a:srcRect l="12083" t="26693" r="11459" b="51302"/>
          <a:stretch/>
        </p:blipFill>
        <p:spPr>
          <a:xfrm>
            <a:off x="0" y="4419600"/>
            <a:ext cx="12192000" cy="243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2222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43</TotalTime>
  <Words>0</Words>
  <Application>Microsoft Office PowerPoint</Application>
  <PresentationFormat>寬螢幕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>CMUH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user</cp:lastModifiedBy>
  <cp:revision>16</cp:revision>
  <dcterms:created xsi:type="dcterms:W3CDTF">2021-02-01T01:26:55Z</dcterms:created>
  <dcterms:modified xsi:type="dcterms:W3CDTF">2021-04-06T09:12:43Z</dcterms:modified>
</cp:coreProperties>
</file>