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9166" t="21096" r="8751" b="6770"/>
          <a:stretch/>
        </p:blipFill>
        <p:spPr>
          <a:xfrm>
            <a:off x="0" y="0"/>
            <a:ext cx="12192000" cy="3937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9478" t="29557" r="8751" b="27474"/>
          <a:stretch/>
        </p:blipFill>
        <p:spPr>
          <a:xfrm>
            <a:off x="0" y="3937000"/>
            <a:ext cx="12192000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10</cp:revision>
  <dcterms:created xsi:type="dcterms:W3CDTF">2021-02-01T01:26:55Z</dcterms:created>
  <dcterms:modified xsi:type="dcterms:W3CDTF">2021-03-15T02:33:04Z</dcterms:modified>
</cp:coreProperties>
</file>