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13333" t="22917" r="11459" b="8073"/>
          <a:stretch/>
        </p:blipFill>
        <p:spPr>
          <a:xfrm>
            <a:off x="266700" y="0"/>
            <a:ext cx="11899900" cy="38862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13540" t="27995" r="11460" b="32291"/>
          <a:stretch/>
        </p:blipFill>
        <p:spPr>
          <a:xfrm>
            <a:off x="266700" y="3886200"/>
            <a:ext cx="118999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2021-02-01T01:26:55Z</dcterms:created>
  <dcterms:modified xsi:type="dcterms:W3CDTF">2021-02-13T02:32:53Z</dcterms:modified>
</cp:coreProperties>
</file>